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43E65-813B-8181-7CF6-D54B2599F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8F25CD-E40B-0B9B-92B2-96365DE3A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F2D9E9-53EE-7015-9E90-5FABBC17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AFF3A9-8F8E-186A-5A47-566C9FAC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92FFF2-8E8F-A4AD-2FF5-8134A3E7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84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B9F5B-810D-6B77-1856-DBF4E134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259817-6DBD-0945-6D9C-104D238F1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466246-299A-0AC6-56FA-3EFB8C77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ECB812-2F55-5B57-2185-8EA509A3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193E78-5609-8004-3D34-5F9BCBF66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6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9609-DA3A-A23D-B035-383D9278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417CF5-B922-F33B-F18E-CCB48E6A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FC8653-9675-8AE7-2897-00E0A85B0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3BB649-CF39-2275-2411-303BC469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AF0211-5EE1-4042-F8C2-6A4C99F3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79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FE22B-5969-8C17-3EEF-243214EA9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4D9DEB-C970-C820-26B3-FCD21E59A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BD560D-D569-2690-09B8-D29384321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C89D6B-53D9-9B7A-4891-241A500F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6A6498-69C7-4AAA-E6FE-90444117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CE99C8-36DB-4793-459D-0632A663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430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AD171C-E0BD-1D73-5D5B-A1DA3E97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02B84-B77F-7420-009F-936BC977C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C340BA-EDFB-5A3C-2312-EB0A559DF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16757C-450F-9BCE-CB1A-AC3470A42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487CCC1-482B-C622-8FD3-774D030ABA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7BFB29-7B07-D403-3E54-9A81EC140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5DAC96-D8EB-10CC-867D-89627DAE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1068E5-8B71-8F96-A47B-D9C41DBA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0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F3A9C-1A95-C932-A590-8EF9D65D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E0BC08-01FD-8E95-61CD-44D5AF3C5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2E0481-725C-07E1-9320-E8A938AE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A219BF-ED4F-0E7C-A55F-235F0016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2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3F5AE4-9D95-D875-712E-0A9248B6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F192E7-6343-AA4C-4E81-A9A89A8A8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8F40B2-285E-2168-2DBA-72EAF131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89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2194-1FE2-AC1A-B53A-0A1A34C2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73FCF4-302F-1A83-9C49-03503EAB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CFA64F-A3B0-8BF9-48BE-4C895DD4F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2DFE43-F75F-E920-B3F7-69A7B178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35DAEB-4AE5-6DB2-9EBA-B5B92B45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A92EF7-B7B0-E9CE-8861-A32BFFEC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61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99D73-80F4-F2DD-F1CF-DD88ED63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1EB77C-32F4-C261-7AD2-6A6BA7A891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7DD384-A53C-237D-2C68-1057BD7C8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CCAD99-7E4D-1C55-6CDC-7325EAB9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420788-ED1B-D3E5-B1CB-631DC4C2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16A4BB-A674-122D-64E5-CBEB47F7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2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31DC8-0069-938E-A421-DAC12DFF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077A12-C161-4531-2512-7167B844E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C7FBB9-4C34-D8E1-E218-846B8D71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8AB15E-3C4B-82DD-6227-2D31305EF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2EF65E-30A6-1688-3036-600A56CE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5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88D3CC-F2BC-76DF-6F06-2478FD857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7D5E32-B628-D3FA-6F34-2EC622839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615338-AF95-7A87-B30C-9C2B95D1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7F6944-22BE-6024-4CF8-BA5DB590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B401F3-D473-4C05-9342-DD186BDDA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37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46D26-37A5-1A26-E4F0-C410696E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6EDCCA-1F49-000F-09F4-D7B32364B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741D84-8C15-7B2D-7363-9673AFB0D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23F39-83DD-4AD4-97A3-4D00AB70CE45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00746B-033B-6D5C-F579-60F70A4D9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C3C5D-AA80-4021-15A9-8B9AD5371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DC823-B87B-4150-AC5E-843C28493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60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9254EEC-0D89-77A3-9507-49309128B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87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9FCEDE-FFAF-3EA0-2C72-CB6AF76A4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89" y="130335"/>
            <a:ext cx="9914021" cy="659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4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A34D00D-7D51-CA6A-F5A7-E6C67D48B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369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FD303EC-1E00-264D-6FF2-070C6D6B6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2902"/>
            <a:ext cx="6593306" cy="678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B7C9D951-0BFE-DEBB-4792-56946D6A82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64A7665-E5D0-AC9B-188B-B7B474ACA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862" y="616016"/>
            <a:ext cx="6679932" cy="50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8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A963399-701A-2CB6-8564-3418EBF2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51"/>
            <a:ext cx="7936840" cy="468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F3DB415-FF2E-815F-7E44-75CA025BB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082" y="3429000"/>
            <a:ext cx="4546332" cy="340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867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Зарецкая</dc:creator>
  <cp:lastModifiedBy>вава</cp:lastModifiedBy>
  <cp:revision>3</cp:revision>
  <dcterms:created xsi:type="dcterms:W3CDTF">2023-11-15T04:40:15Z</dcterms:created>
  <dcterms:modified xsi:type="dcterms:W3CDTF">2024-01-22T06:37:49Z</dcterms:modified>
</cp:coreProperties>
</file>